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61" r:id="rId5"/>
    <p:sldId id="258" r:id="rId6"/>
    <p:sldId id="260" r:id="rId7"/>
    <p:sldId id="259" r:id="rId8"/>
  </p:sldIdLst>
  <p:sldSz cx="12192000" cy="6858000"/>
  <p:notesSz cx="6735763" cy="98663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7" d="100"/>
          <a:sy n="77" d="100"/>
        </p:scale>
        <p:origin x="-378" y="-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893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30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173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00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2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594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2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73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824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13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978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B6851-2899-4059-B361-9670B94FEE9F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D2215-3482-4E35-B718-0BEC4A1EE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481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87105"/>
            <a:ext cx="9144000" cy="1733266"/>
          </a:xfrm>
        </p:spPr>
        <p:txBody>
          <a:bodyPr>
            <a:normAutofit/>
          </a:bodyPr>
          <a:lstStyle/>
          <a:p>
            <a:pPr algn="just"/>
            <a:r>
              <a:rPr lang="en-US" sz="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THÁO LẮP MÁY TÍNH CHO NGƯỜI SỬ DỤNG</a:t>
            </a:r>
            <a:endParaRPr lang="en-US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14818" y="6237028"/>
            <a:ext cx="9144000" cy="354842"/>
          </a:xfrm>
        </p:spPr>
        <p:txBody>
          <a:bodyPr>
            <a:normAutofit/>
          </a:bodyPr>
          <a:lstStyle/>
          <a:p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KHỐI CNTT 2020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212" y="2847050"/>
            <a:ext cx="3943350" cy="282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243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laptop)</a:t>
            </a: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Dây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laptop)</a:t>
            </a: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Dây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case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laptop)</a:t>
            </a: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Dây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case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/laptop</a:t>
            </a: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phím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laptop)</a:t>
            </a: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Chuột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Dây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65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3991"/>
          </a:xfrm>
        </p:spPr>
        <p:txBody>
          <a:bodyPr/>
          <a:lstStyle/>
          <a:p>
            <a:r>
              <a:rPr lang="en-US" b="1" dirty="0" smtClean="0"/>
              <a:t>HƯỚNG DẪN THÁO:</a:t>
            </a:r>
            <a:endParaRPr lang="en-US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4235891"/>
              </p:ext>
            </p:extLst>
          </p:nvPr>
        </p:nvGraphicFramePr>
        <p:xfrm>
          <a:off x="838200" y="1146413"/>
          <a:ext cx="10598624" cy="54318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9667">
                  <a:extLst>
                    <a:ext uri="{9D8B030D-6E8A-4147-A177-3AD203B41FA5}">
                      <a16:colId xmlns="" xmlns:a16="http://schemas.microsoft.com/office/drawing/2014/main" val="1726749494"/>
                    </a:ext>
                  </a:extLst>
                </a:gridCol>
                <a:gridCol w="1418562">
                  <a:extLst>
                    <a:ext uri="{9D8B030D-6E8A-4147-A177-3AD203B41FA5}">
                      <a16:colId xmlns="" xmlns:a16="http://schemas.microsoft.com/office/drawing/2014/main" val="1219914638"/>
                    </a:ext>
                  </a:extLst>
                </a:gridCol>
                <a:gridCol w="2806798">
                  <a:extLst>
                    <a:ext uri="{9D8B030D-6E8A-4147-A177-3AD203B41FA5}">
                      <a16:colId xmlns="" xmlns:a16="http://schemas.microsoft.com/office/drawing/2014/main" val="3613190416"/>
                    </a:ext>
                  </a:extLst>
                </a:gridCol>
                <a:gridCol w="2952283">
                  <a:extLst>
                    <a:ext uri="{9D8B030D-6E8A-4147-A177-3AD203B41FA5}">
                      <a16:colId xmlns="" xmlns:a16="http://schemas.microsoft.com/office/drawing/2014/main" val="3468597862"/>
                    </a:ext>
                  </a:extLst>
                </a:gridCol>
                <a:gridCol w="2661314">
                  <a:extLst>
                    <a:ext uri="{9D8B030D-6E8A-4147-A177-3AD203B41FA5}">
                      <a16:colId xmlns="" xmlns:a16="http://schemas.microsoft.com/office/drawing/2014/main" val="3631146559"/>
                    </a:ext>
                  </a:extLst>
                </a:gridCol>
              </a:tblGrid>
              <a:tr h="42661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CÁC</a:t>
                      </a:r>
                      <a:r>
                        <a:rPr lang="en-US" baseline="0" dirty="0" smtClean="0"/>
                        <a:t> BƯỚC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TÊN</a:t>
                      </a:r>
                      <a:r>
                        <a:rPr lang="en-US" baseline="0" dirty="0" smtClean="0"/>
                        <a:t> GỌI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HÌNH</a:t>
                      </a:r>
                      <a:r>
                        <a:rPr lang="en-US" baseline="0" dirty="0" smtClean="0"/>
                        <a:t> ẢNH THAM CHIẾU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LƯU</a:t>
                      </a:r>
                      <a:r>
                        <a:rPr lang="en-US" baseline="0" dirty="0" smtClean="0"/>
                        <a:t> Ý: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54927870"/>
                  </a:ext>
                </a:extLst>
              </a:tr>
              <a:tr h="17843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Bước</a:t>
                      </a:r>
                      <a:r>
                        <a:rPr lang="en-US" baseline="0" dirty="0" smtClean="0"/>
                        <a:t> 1: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err="1" smtClean="0"/>
                        <a:t>Rút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nguồn</a:t>
                      </a:r>
                      <a:r>
                        <a:rPr lang="en-US" b="1" baseline="0" dirty="0" smtClean="0"/>
                        <a:t> case </a:t>
                      </a:r>
                      <a:r>
                        <a:rPr lang="en-US" b="1" baseline="0" dirty="0" err="1" smtClean="0"/>
                        <a:t>máy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tính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bao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gồm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cả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đầu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cắm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vào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lưới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điện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và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đầu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cắm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vào</a:t>
                      </a:r>
                      <a:r>
                        <a:rPr lang="en-US" baseline="0" dirty="0" smtClean="0"/>
                        <a:t> case </a:t>
                      </a:r>
                      <a:r>
                        <a:rPr lang="en-US" baseline="0" dirty="0" err="1" smtClean="0"/>
                        <a:t>máy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tính</a:t>
                      </a:r>
                      <a:r>
                        <a:rPr lang="en-US" baseline="0" dirty="0" smtClean="0"/>
                        <a:t>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Khi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thao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tác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chân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không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tiếp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xúc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trực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tiếp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với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mặt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đất</a:t>
                      </a:r>
                      <a:r>
                        <a:rPr lang="en-US" baseline="0" dirty="0" smtClean="0"/>
                        <a:t>.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797376164"/>
                  </a:ext>
                </a:extLst>
              </a:tr>
              <a:tr h="164784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Bước</a:t>
                      </a:r>
                      <a:r>
                        <a:rPr lang="en-US" baseline="0" dirty="0" smtClean="0"/>
                        <a:t> 2: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 err="1" smtClean="0"/>
                        <a:t>Rút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dây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tín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hiệu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màn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hình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dây</a:t>
                      </a:r>
                      <a:r>
                        <a:rPr lang="en-US" baseline="0" dirty="0" smtClean="0"/>
                        <a:t> VGA OR </a:t>
                      </a:r>
                      <a:r>
                        <a:rPr lang="en-US" baseline="0" dirty="0" err="1" smtClean="0"/>
                        <a:t>dây</a:t>
                      </a:r>
                      <a:r>
                        <a:rPr lang="en-US" baseline="0" dirty="0" smtClean="0"/>
                        <a:t> HDMI)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Tương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tự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như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trên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rút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theo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chiều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thẳng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đứng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tránh</a:t>
                      </a:r>
                      <a:r>
                        <a:rPr lang="en-US" baseline="0" dirty="0" smtClean="0"/>
                        <a:t> lay </a:t>
                      </a:r>
                      <a:r>
                        <a:rPr lang="en-US" baseline="0" dirty="0" err="1" smtClean="0"/>
                        <a:t>nhiều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dễ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gây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chân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cắm</a:t>
                      </a:r>
                      <a:r>
                        <a:rPr lang="en-US" baseline="0" dirty="0" smtClean="0"/>
                        <a:t>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79860548"/>
                  </a:ext>
                </a:extLst>
              </a:tr>
              <a:tr h="157302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vi-VN" dirty="0" smtClean="0"/>
                        <a:t>Bướ</a:t>
                      </a:r>
                      <a:r>
                        <a:rPr lang="en-US" dirty="0" smtClean="0"/>
                        <a:t>C 3: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Tháo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dây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bàn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phím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và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chuột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dây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chuẩn</a:t>
                      </a:r>
                      <a:r>
                        <a:rPr lang="en-US" baseline="0" dirty="0" smtClean="0"/>
                        <a:t> USB </a:t>
                      </a:r>
                      <a:r>
                        <a:rPr lang="en-US" baseline="0" dirty="0" err="1" smtClean="0"/>
                        <a:t>hoặc</a:t>
                      </a:r>
                      <a:r>
                        <a:rPr lang="en-US" baseline="0" dirty="0" smtClean="0"/>
                        <a:t> PS2) 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13167805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595" y="1583140"/>
            <a:ext cx="1405718" cy="17469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3313" y="1596787"/>
            <a:ext cx="1501254" cy="17605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384644"/>
            <a:ext cx="1405499" cy="15763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9476" y="3370996"/>
            <a:ext cx="1452076" cy="16277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9476" y="5042127"/>
            <a:ext cx="1465723" cy="150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43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3991"/>
          </a:xfrm>
        </p:spPr>
        <p:txBody>
          <a:bodyPr/>
          <a:lstStyle/>
          <a:p>
            <a:r>
              <a:rPr lang="en-US" b="1" dirty="0" smtClean="0"/>
              <a:t>HƯỚNG DẪN THÁO:</a:t>
            </a:r>
            <a:endParaRPr lang="en-US" b="1"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4847213"/>
              </p:ext>
            </p:extLst>
          </p:nvPr>
        </p:nvGraphicFramePr>
        <p:xfrm>
          <a:off x="838200" y="1146413"/>
          <a:ext cx="10598624" cy="14785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9667">
                  <a:extLst>
                    <a:ext uri="{9D8B030D-6E8A-4147-A177-3AD203B41FA5}">
                      <a16:colId xmlns="" xmlns:a16="http://schemas.microsoft.com/office/drawing/2014/main" val="1726749494"/>
                    </a:ext>
                  </a:extLst>
                </a:gridCol>
                <a:gridCol w="1418562">
                  <a:extLst>
                    <a:ext uri="{9D8B030D-6E8A-4147-A177-3AD203B41FA5}">
                      <a16:colId xmlns="" xmlns:a16="http://schemas.microsoft.com/office/drawing/2014/main" val="1219914638"/>
                    </a:ext>
                  </a:extLst>
                </a:gridCol>
                <a:gridCol w="2806798">
                  <a:extLst>
                    <a:ext uri="{9D8B030D-6E8A-4147-A177-3AD203B41FA5}">
                      <a16:colId xmlns="" xmlns:a16="http://schemas.microsoft.com/office/drawing/2014/main" val="3613190416"/>
                    </a:ext>
                  </a:extLst>
                </a:gridCol>
                <a:gridCol w="2952283">
                  <a:extLst>
                    <a:ext uri="{9D8B030D-6E8A-4147-A177-3AD203B41FA5}">
                      <a16:colId xmlns="" xmlns:a16="http://schemas.microsoft.com/office/drawing/2014/main" val="3468597862"/>
                    </a:ext>
                  </a:extLst>
                </a:gridCol>
                <a:gridCol w="2661314">
                  <a:extLst>
                    <a:ext uri="{9D8B030D-6E8A-4147-A177-3AD203B41FA5}">
                      <a16:colId xmlns="" xmlns:a16="http://schemas.microsoft.com/office/drawing/2014/main" val="3631146559"/>
                    </a:ext>
                  </a:extLst>
                </a:gridCol>
              </a:tblGrid>
              <a:tr h="42661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CÁC</a:t>
                      </a:r>
                      <a:r>
                        <a:rPr lang="en-US" baseline="0" dirty="0" smtClean="0"/>
                        <a:t> BƯỚC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TÊN</a:t>
                      </a:r>
                      <a:r>
                        <a:rPr lang="en-US" baseline="0" dirty="0" smtClean="0"/>
                        <a:t> GỌI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HÌNH</a:t>
                      </a:r>
                      <a:r>
                        <a:rPr lang="en-US" baseline="0" dirty="0" smtClean="0"/>
                        <a:t> ẢNH THAM CHIẾU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LƯU</a:t>
                      </a:r>
                      <a:r>
                        <a:rPr lang="en-US" baseline="0" dirty="0" smtClean="0"/>
                        <a:t> Ý: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54927870"/>
                  </a:ext>
                </a:extLst>
              </a:tr>
              <a:tr h="105191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Bước</a:t>
                      </a:r>
                      <a:r>
                        <a:rPr lang="en-US" baseline="0" dirty="0" smtClean="0"/>
                        <a:t> 4: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 err="1" smtClean="0"/>
                        <a:t>Vận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chuyển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thiết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bị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về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nhà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có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thể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dùng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xe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máy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hoặc</a:t>
                      </a:r>
                      <a:r>
                        <a:rPr lang="en-US" baseline="0" dirty="0" smtClean="0"/>
                        <a:t> ô </a:t>
                      </a:r>
                      <a:r>
                        <a:rPr lang="en-US" baseline="0" dirty="0" err="1" smtClean="0"/>
                        <a:t>tô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Tránh</a:t>
                      </a:r>
                      <a:r>
                        <a:rPr lang="en-US" baseline="0" dirty="0" smtClean="0"/>
                        <a:t> rung </a:t>
                      </a:r>
                      <a:r>
                        <a:rPr lang="en-US" baseline="0" dirty="0" err="1" smtClean="0"/>
                        <a:t>lắc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quá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nhiều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dễ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gây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hư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hại</a:t>
                      </a:r>
                      <a:r>
                        <a:rPr lang="en-US" baseline="0" dirty="0" smtClean="0"/>
                        <a:t> ổ </a:t>
                      </a:r>
                      <a:r>
                        <a:rPr lang="en-US" baseline="0" dirty="0" err="1" smtClean="0"/>
                        <a:t>cứng</a:t>
                      </a:r>
                      <a:r>
                        <a:rPr lang="en-US" baseline="0" dirty="0" smtClean="0"/>
                        <a:t>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989200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3231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6696"/>
          </a:xfrm>
        </p:spPr>
        <p:txBody>
          <a:bodyPr/>
          <a:lstStyle/>
          <a:p>
            <a:r>
              <a:rPr lang="en-US" b="1" dirty="0" smtClean="0"/>
              <a:t>HƯỚNG DẪN LẮP:</a:t>
            </a:r>
            <a:endParaRPr lang="en-US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0637204"/>
              </p:ext>
            </p:extLst>
          </p:nvPr>
        </p:nvGraphicFramePr>
        <p:xfrm>
          <a:off x="838200" y="1255595"/>
          <a:ext cx="10598624" cy="46948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9667">
                  <a:extLst>
                    <a:ext uri="{9D8B030D-6E8A-4147-A177-3AD203B41FA5}">
                      <a16:colId xmlns="" xmlns:a16="http://schemas.microsoft.com/office/drawing/2014/main" val="1726749494"/>
                    </a:ext>
                  </a:extLst>
                </a:gridCol>
                <a:gridCol w="1418562">
                  <a:extLst>
                    <a:ext uri="{9D8B030D-6E8A-4147-A177-3AD203B41FA5}">
                      <a16:colId xmlns="" xmlns:a16="http://schemas.microsoft.com/office/drawing/2014/main" val="1219914638"/>
                    </a:ext>
                  </a:extLst>
                </a:gridCol>
                <a:gridCol w="2806798">
                  <a:extLst>
                    <a:ext uri="{9D8B030D-6E8A-4147-A177-3AD203B41FA5}">
                      <a16:colId xmlns="" xmlns:a16="http://schemas.microsoft.com/office/drawing/2014/main" val="3613190416"/>
                    </a:ext>
                  </a:extLst>
                </a:gridCol>
                <a:gridCol w="3334421">
                  <a:extLst>
                    <a:ext uri="{9D8B030D-6E8A-4147-A177-3AD203B41FA5}">
                      <a16:colId xmlns="" xmlns:a16="http://schemas.microsoft.com/office/drawing/2014/main" val="3468597862"/>
                    </a:ext>
                  </a:extLst>
                </a:gridCol>
                <a:gridCol w="2279176">
                  <a:extLst>
                    <a:ext uri="{9D8B030D-6E8A-4147-A177-3AD203B41FA5}">
                      <a16:colId xmlns="" xmlns:a16="http://schemas.microsoft.com/office/drawing/2014/main" val="3631146559"/>
                    </a:ext>
                  </a:extLst>
                </a:gridCol>
              </a:tblGrid>
              <a:tr h="4570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CÁC</a:t>
                      </a:r>
                      <a:r>
                        <a:rPr lang="en-US" baseline="0" dirty="0" smtClean="0"/>
                        <a:t> BƯỚC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TÊN</a:t>
                      </a:r>
                      <a:r>
                        <a:rPr lang="en-US" baseline="0" dirty="0" smtClean="0"/>
                        <a:t> GỌI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HÌNH</a:t>
                      </a:r>
                      <a:r>
                        <a:rPr lang="en-US" baseline="0" dirty="0" smtClean="0"/>
                        <a:t> ẢNH THAM CHIẾU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LƯU</a:t>
                      </a:r>
                      <a:r>
                        <a:rPr lang="en-US" baseline="0" dirty="0" smtClean="0"/>
                        <a:t> Ý: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54927870"/>
                  </a:ext>
                </a:extLst>
              </a:tr>
              <a:tr h="2258833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Bước</a:t>
                      </a:r>
                      <a:r>
                        <a:rPr lang="en-US" baseline="0" dirty="0" smtClean="0"/>
                        <a:t> 1: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Kết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nối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dây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tín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hiệu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màn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hình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giữa</a:t>
                      </a:r>
                      <a:r>
                        <a:rPr lang="en-US" baseline="0" dirty="0" smtClean="0"/>
                        <a:t> Case </a:t>
                      </a:r>
                      <a:r>
                        <a:rPr lang="en-US" baseline="0" dirty="0" err="1" smtClean="0"/>
                        <a:t>máy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tính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và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màn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hình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tham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chiếu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một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trong</a:t>
                      </a:r>
                      <a:r>
                        <a:rPr lang="en-US" baseline="0" dirty="0" smtClean="0"/>
                        <a:t> 2 </a:t>
                      </a:r>
                      <a:r>
                        <a:rPr lang="en-US" baseline="0" dirty="0" err="1" smtClean="0"/>
                        <a:t>hình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ảnh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bên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cạnh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  <a:p>
                      <a:pPr algn="l"/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79860548"/>
                  </a:ext>
                </a:extLst>
              </a:tr>
              <a:tr h="1951758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vi-VN" dirty="0" smtClean="0"/>
                        <a:t>Bướ</a:t>
                      </a:r>
                      <a:r>
                        <a:rPr lang="en-US" dirty="0" smtClean="0"/>
                        <a:t>C 3: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Kế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nối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dây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phím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chuột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vào</a:t>
                      </a:r>
                      <a:r>
                        <a:rPr lang="en-US" baseline="0" dirty="0" smtClean="0"/>
                        <a:t> case </a:t>
                      </a:r>
                      <a:r>
                        <a:rPr lang="en-US" baseline="0" dirty="0" err="1" smtClean="0"/>
                        <a:t>máy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tính</a:t>
                      </a:r>
                      <a:r>
                        <a:rPr lang="en-US" baseline="0" dirty="0" smtClean="0"/>
                        <a:t>.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13167805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594" y="1702558"/>
            <a:ext cx="1651379" cy="22143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1802" y="1678674"/>
            <a:ext cx="1501253" cy="22245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831" y="4039739"/>
            <a:ext cx="1629494" cy="186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9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6696"/>
          </a:xfrm>
        </p:spPr>
        <p:txBody>
          <a:bodyPr/>
          <a:lstStyle/>
          <a:p>
            <a:r>
              <a:rPr lang="en-US" b="1" dirty="0" smtClean="0"/>
              <a:t>HƯỚNG DẪN LẮP:</a:t>
            </a:r>
            <a:endParaRPr lang="en-US" b="1"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4243098"/>
              </p:ext>
            </p:extLst>
          </p:nvPr>
        </p:nvGraphicFramePr>
        <p:xfrm>
          <a:off x="838200" y="1255595"/>
          <a:ext cx="10598624" cy="3250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9667">
                  <a:extLst>
                    <a:ext uri="{9D8B030D-6E8A-4147-A177-3AD203B41FA5}">
                      <a16:colId xmlns="" xmlns:a16="http://schemas.microsoft.com/office/drawing/2014/main" val="1726749494"/>
                    </a:ext>
                  </a:extLst>
                </a:gridCol>
                <a:gridCol w="1418562">
                  <a:extLst>
                    <a:ext uri="{9D8B030D-6E8A-4147-A177-3AD203B41FA5}">
                      <a16:colId xmlns="" xmlns:a16="http://schemas.microsoft.com/office/drawing/2014/main" val="1219914638"/>
                    </a:ext>
                  </a:extLst>
                </a:gridCol>
                <a:gridCol w="2806798">
                  <a:extLst>
                    <a:ext uri="{9D8B030D-6E8A-4147-A177-3AD203B41FA5}">
                      <a16:colId xmlns="" xmlns:a16="http://schemas.microsoft.com/office/drawing/2014/main" val="3613190416"/>
                    </a:ext>
                  </a:extLst>
                </a:gridCol>
                <a:gridCol w="3088761">
                  <a:extLst>
                    <a:ext uri="{9D8B030D-6E8A-4147-A177-3AD203B41FA5}">
                      <a16:colId xmlns="" xmlns:a16="http://schemas.microsoft.com/office/drawing/2014/main" val="3468597862"/>
                    </a:ext>
                  </a:extLst>
                </a:gridCol>
                <a:gridCol w="2524836">
                  <a:extLst>
                    <a:ext uri="{9D8B030D-6E8A-4147-A177-3AD203B41FA5}">
                      <a16:colId xmlns="" xmlns:a16="http://schemas.microsoft.com/office/drawing/2014/main" val="3631146559"/>
                    </a:ext>
                  </a:extLst>
                </a:gridCol>
              </a:tblGrid>
              <a:tr h="41612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CÁC</a:t>
                      </a:r>
                      <a:r>
                        <a:rPr lang="en-US" baseline="0" dirty="0" smtClean="0"/>
                        <a:t> BƯỚC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TÊN</a:t>
                      </a:r>
                      <a:r>
                        <a:rPr lang="en-US" baseline="0" dirty="0" smtClean="0"/>
                        <a:t> GỌI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HÌNH</a:t>
                      </a:r>
                      <a:r>
                        <a:rPr lang="en-US" baseline="0" dirty="0" smtClean="0"/>
                        <a:t> ẢNH THAM CHIẾU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LƯU</a:t>
                      </a:r>
                      <a:r>
                        <a:rPr lang="en-US" baseline="0" dirty="0" smtClean="0"/>
                        <a:t> Ý: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54927870"/>
                  </a:ext>
                </a:extLst>
              </a:tr>
              <a:tr h="1808464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Bước</a:t>
                      </a:r>
                      <a:r>
                        <a:rPr lang="en-US" baseline="0" dirty="0" smtClean="0"/>
                        <a:t> 4: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Cắm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dây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nguồn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theo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thứ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tự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vào</a:t>
                      </a:r>
                      <a:r>
                        <a:rPr lang="en-US" baseline="0" dirty="0" smtClean="0"/>
                        <a:t> Case </a:t>
                      </a:r>
                      <a:r>
                        <a:rPr lang="en-US" baseline="0" dirty="0" err="1" smtClean="0"/>
                        <a:t>máy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tính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rồi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mới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cắm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vào</a:t>
                      </a:r>
                      <a:r>
                        <a:rPr lang="en-US" baseline="0" dirty="0" smtClean="0"/>
                        <a:t> ổ </a:t>
                      </a:r>
                      <a:r>
                        <a:rPr lang="en-US" baseline="0" dirty="0" err="1" smtClean="0"/>
                        <a:t>cắm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lưới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điện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gia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đình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98920076"/>
                  </a:ext>
                </a:extLst>
              </a:tr>
              <a:tr h="1026049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Bước</a:t>
                      </a:r>
                      <a:r>
                        <a:rPr lang="en-US" baseline="0" dirty="0" smtClean="0"/>
                        <a:t> 5: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Bật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công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tắc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nguồn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máy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tính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và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sử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dụng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43754809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891" y="1705970"/>
            <a:ext cx="1405718" cy="17469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733263"/>
            <a:ext cx="1501254" cy="176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49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THÔNG TIN GIẢI ĐÁP VÀ HỖ TRỢ THÊM: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</a:t>
            </a:r>
            <a:r>
              <a:rPr lang="vi-VN" dirty="0"/>
              <a:t>ỗ trợ khách hàng trực tiếp quản l</a:t>
            </a:r>
            <a:r>
              <a:rPr lang="en-US" dirty="0"/>
              <a:t>ý </a:t>
            </a:r>
            <a:r>
              <a:rPr lang="en-US" dirty="0" err="1"/>
              <a:t>thi</a:t>
            </a:r>
            <a:r>
              <a:rPr lang="vi-VN" dirty="0"/>
              <a:t>ết bị làm việc và đối tác thuê </a:t>
            </a:r>
            <a:r>
              <a:rPr lang="vi-VN" dirty="0" smtClean="0"/>
              <a:t>ngoài</a:t>
            </a:r>
            <a:r>
              <a:rPr lang="en-US" dirty="0" smtClean="0"/>
              <a:t>: Tel </a:t>
            </a:r>
          </a:p>
          <a:p>
            <a:r>
              <a:rPr lang="en-US" dirty="0" err="1" smtClean="0"/>
              <a:t>Phòng</a:t>
            </a:r>
            <a:r>
              <a:rPr lang="en-US" dirty="0" smtClean="0"/>
              <a:t> </a:t>
            </a:r>
            <a:r>
              <a:rPr lang="en-US" dirty="0" err="1"/>
              <a:t>Dịch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smtClean="0"/>
              <a:t>CNTT/ </a:t>
            </a:r>
            <a:r>
              <a:rPr lang="en-US" dirty="0"/>
              <a:t>IT Service </a:t>
            </a:r>
            <a:r>
              <a:rPr lang="en-US" dirty="0" smtClean="0"/>
              <a:t>Department: Tel: </a:t>
            </a:r>
            <a:r>
              <a:rPr lang="en-US" dirty="0"/>
              <a:t>04 373056600 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64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401</Words>
  <Application>Microsoft Office PowerPoint</Application>
  <PresentationFormat>Custom</PresentationFormat>
  <Paragraphs>75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HƯỚNG DẪN THÁO LẮP MÁY TÍNH CHO NGƯỜI SỬ DỤNG</vt:lpstr>
      <vt:lpstr>Những vật dụng người dùng cần mang theo:</vt:lpstr>
      <vt:lpstr>HƯỚNG DẪN THÁO:</vt:lpstr>
      <vt:lpstr>HƯỚNG DẪN THÁO:</vt:lpstr>
      <vt:lpstr>HƯỚNG DẪN LẮP:</vt:lpstr>
      <vt:lpstr>HƯỚNG DẪN LẮP:</vt:lpstr>
      <vt:lpstr>THÔNG TIN GIẢI ĐÁP VÀ HỖ TRỢ THÊM: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 Tran Xuan (IT - ITGD)</dc:creator>
  <cp:lastModifiedBy>Huyen Nguyen Thi Thanh (RMD - BCMD)</cp:lastModifiedBy>
  <cp:revision>20</cp:revision>
  <cp:lastPrinted>2020-03-27T08:32:21Z</cp:lastPrinted>
  <dcterms:created xsi:type="dcterms:W3CDTF">2020-03-27T05:29:10Z</dcterms:created>
  <dcterms:modified xsi:type="dcterms:W3CDTF">2020-03-27T08:37:01Z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179e8e8d-7caf-46cf-a831-d330ee598a78</vt:lpwstr>
  </property>
</Properties>
</file>

<file path=docProps/thumbnail.jpeg>
</file>